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aleway" pitchFamily="2" charset="0"/>
      <p:regular r:id="rId13"/>
      <p:bold r:id="rId14"/>
      <p:italic r:id="rId15"/>
      <p:boldItalic r:id="rId16"/>
    </p:embeddedFont>
    <p:embeddedFont>
      <p:font typeface="Raleway Medium" pitchFamily="2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C5C58C-4ABA-1642-D2AF-F06EC43B81F5}" v="5" dt="2024-01-06T14:03:52.984"/>
    <p1510:client id="{6E8D968B-6793-EA3B-2034-B318664DDD86}" v="23" dt="2024-01-06T11:46:17.1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23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Van Dung 20215013" userId="S::dung.nv215013@sis.hust.edu.vn::c3e61e63-67f3-47d7-ab6c-1f1924cad740" providerId="AD" clId="Web-{6E8D968B-6793-EA3B-2034-B318664DDD86}"/>
    <pc:docChg chg="modSld addMainMaster delMainMaster">
      <pc:chgData name="Nguyen Van Dung 20215013" userId="S::dung.nv215013@sis.hust.edu.vn::c3e61e63-67f3-47d7-ab6c-1f1924cad740" providerId="AD" clId="Web-{6E8D968B-6793-EA3B-2034-B318664DDD86}" dt="2024-01-06T11:46:11.607" v="1"/>
      <pc:docMkLst>
        <pc:docMk/>
      </pc:docMkLst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56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73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74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78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79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80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6"/>
            <ac:spMk id="181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57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7"/>
            <ac:spMk id="186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7"/>
            <ac:spMk id="187" creationId="{00000000-0000-0000-0000-000000000000}"/>
          </ac:spMkLst>
        </pc:spChg>
        <pc:picChg chg="mod ord">
          <ac:chgData name="Nguyen Van Dung 20215013" userId="S::dung.nv215013@sis.hust.edu.vn::c3e61e63-67f3-47d7-ab6c-1f1924cad740" providerId="AD" clId="Web-{6E8D968B-6793-EA3B-2034-B318664DDD86}" dt="2024-01-06T11:46:11.607" v="1"/>
          <ac:picMkLst>
            <pc:docMk/>
            <pc:sldMk cId="0" sldId="257"/>
            <ac:picMk id="188" creationId="{00000000-0000-0000-0000-000000000000}"/>
          </ac:picMkLst>
        </pc:pic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58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8"/>
            <ac:spMk id="195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59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59"/>
            <ac:spMk id="201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0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0"/>
            <ac:spMk id="207" creationId="{00000000-0000-0000-0000-000000000000}"/>
          </ac:spMkLst>
        </pc:spChg>
      </pc:sldChg>
      <pc:sldChg chg="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1"/>
        </pc:sldMkLst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2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2"/>
            <ac:spMk id="218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2"/>
            <ac:spMk id="219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2"/>
            <ac:spMk id="222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3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3"/>
            <ac:spMk id="227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3"/>
            <ac:spMk id="228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3"/>
            <ac:spMk id="231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4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4"/>
            <ac:spMk id="236" creationId="{00000000-0000-0000-0000-000000000000}"/>
          </ac:spMkLst>
        </pc:spChg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4"/>
            <ac:spMk id="237" creationId="{00000000-0000-0000-0000-000000000000}"/>
          </ac:spMkLst>
        </pc:spChg>
      </pc:sldChg>
      <pc:sldChg chg="modSp mod modClrScheme chgLayout">
        <pc:chgData name="Nguyen Van Dung 20215013" userId="S::dung.nv215013@sis.hust.edu.vn::c3e61e63-67f3-47d7-ab6c-1f1924cad740" providerId="AD" clId="Web-{6E8D968B-6793-EA3B-2034-B318664DDD86}" dt="2024-01-06T11:46:11.607" v="1"/>
        <pc:sldMkLst>
          <pc:docMk/>
          <pc:sldMk cId="0" sldId="265"/>
        </pc:sldMkLst>
        <pc:spChg chg="mod ord">
          <ac:chgData name="Nguyen Van Dung 20215013" userId="S::dung.nv215013@sis.hust.edu.vn::c3e61e63-67f3-47d7-ab6c-1f1924cad740" providerId="AD" clId="Web-{6E8D968B-6793-EA3B-2034-B318664DDD86}" dt="2024-01-06T11:46:11.607" v="1"/>
          <ac:spMkLst>
            <pc:docMk/>
            <pc:sldMk cId="0" sldId="265"/>
            <ac:spMk id="244" creationId="{00000000-0000-0000-0000-000000000000}"/>
          </ac:spMkLst>
        </pc:spChg>
      </pc:sldChg>
      <pc:sldMasterChg chg="add del addSldLayout delSldLayout">
        <pc:chgData name="Nguyen Van Dung 20215013" userId="S::dung.nv215013@sis.hust.edu.vn::c3e61e63-67f3-47d7-ab6c-1f1924cad740" providerId="AD" clId="Web-{6E8D968B-6793-EA3B-2034-B318664DDD86}" dt="2024-01-06T11:46:11.607" v="1"/>
        <pc:sldMasterMkLst>
          <pc:docMk/>
          <pc:sldMasterMk cId="0" sldId="2147483670"/>
        </pc:sldMasterMkLst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48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49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0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1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2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3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4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5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6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7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8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59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0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1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2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3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4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5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6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7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8"/>
          </pc:sldLayoutMkLst>
        </pc:sldLayoutChg>
        <pc:sldLayoutChg chg="add del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0" sldId="2147483670"/>
            <pc:sldLayoutMk cId="0" sldId="2147483669"/>
          </pc:sldLayoutMkLst>
        </pc:sldLayoutChg>
      </pc:sldMasterChg>
      <pc:sldMasterChg chg="add del addSldLayout delSldLayout modSldLayout">
        <pc:chgData name="Nguyen Van Dung 20215013" userId="S::dung.nv215013@sis.hust.edu.vn::c3e61e63-67f3-47d7-ab6c-1f1924cad740" providerId="AD" clId="Web-{6E8D968B-6793-EA3B-2034-B318664DDD86}" dt="2024-01-06T11:46:11.607" v="1"/>
        <pc:sldMasterMkLst>
          <pc:docMk/>
          <pc:sldMasterMk cId="1307291581" sldId="2147483671"/>
        </pc:sldMasterMkLst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362544590" sldId="2147483672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757070060" sldId="2147483673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1910221968" sldId="2147483674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3580159393" sldId="2147483675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166801959" sldId="2147483676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3956648316" sldId="2147483677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60142627" sldId="2147483678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3727622552" sldId="2147483679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2334708880" sldId="2147483680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2992081554" sldId="2147483681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1074388225" sldId="2147483682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2042016291" sldId="2147483683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1654989971" sldId="2147483684"/>
          </pc:sldLayoutMkLst>
        </pc:sldLayoutChg>
        <pc:sldLayoutChg chg="add del mod replId">
          <pc:chgData name="Nguyen Van Dung 20215013" userId="S::dung.nv215013@sis.hust.edu.vn::c3e61e63-67f3-47d7-ab6c-1f1924cad740" providerId="AD" clId="Web-{6E8D968B-6793-EA3B-2034-B318664DDD86}" dt="2024-01-06T11:46:11.607" v="1"/>
          <pc:sldLayoutMkLst>
            <pc:docMk/>
            <pc:sldMasterMk cId="1307291581" sldId="2147483671"/>
            <pc:sldLayoutMk cId="131083842" sldId="2147483685"/>
          </pc:sldLayoutMkLst>
        </pc:sldLayoutChg>
      </pc:sldMasterChg>
    </pc:docChg>
  </pc:docChgLst>
  <pc:docChgLst>
    <pc:chgData name="Guest User" userId="S::urn:spo:anon#8658c5e9f5f70a0dcf8dfbccb0ec3f33fd3a8c69823a2483a871814bd41e14de::" providerId="AD" clId="Web-{2EC5C58C-4ABA-1642-D2AF-F06EC43B81F5}"/>
    <pc:docChg chg="modSld">
      <pc:chgData name="Guest User" userId="S::urn:spo:anon#8658c5e9f5f70a0dcf8dfbccb0ec3f33fd3a8c69823a2483a871814bd41e14de::" providerId="AD" clId="Web-{2EC5C58C-4ABA-1642-D2AF-F06EC43B81F5}" dt="2024-01-06T14:03:47.859" v="3"/>
      <pc:docMkLst>
        <pc:docMk/>
      </pc:docMkLst>
      <pc:sldChg chg="modSp">
        <pc:chgData name="Guest User" userId="S::urn:spo:anon#8658c5e9f5f70a0dcf8dfbccb0ec3f33fd3a8c69823a2483a871814bd41e14de::" providerId="AD" clId="Web-{2EC5C58C-4ABA-1642-D2AF-F06EC43B81F5}" dt="2024-01-06T14:03:47.859" v="3"/>
        <pc:sldMkLst>
          <pc:docMk/>
          <pc:sldMk cId="0" sldId="256"/>
        </pc:sldMkLst>
        <pc:spChg chg="mod">
          <ac:chgData name="Guest User" userId="S::urn:spo:anon#8658c5e9f5f70a0dcf8dfbccb0ec3f33fd3a8c69823a2483a871814bd41e14de::" providerId="AD" clId="Web-{2EC5C58C-4ABA-1642-D2AF-F06EC43B81F5}" dt="2024-01-06T14:03:47.859" v="3"/>
          <ac:spMkLst>
            <pc:docMk/>
            <pc:sldMk cId="0" sldId="256"/>
            <ac:spMk id="17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70882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85f5e794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85f5e794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105afc42a3_1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105afc42a3_1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459266da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459266da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ac7f08521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ac7f08521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ac7f08521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ac7f08521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ac7f08521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ac7f08521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c7f08521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c7f08521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ac7f08521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ac7f08521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e375b9f5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e375b9f5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46450" y="1030150"/>
            <a:ext cx="6251100" cy="236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15164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46450" y="3703850"/>
            <a:ext cx="6251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151646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79334" r="7332" b="76283"/>
          <a:stretch/>
        </p:blipFill>
        <p:spPr>
          <a:xfrm>
            <a:off x="8128075" y="443675"/>
            <a:ext cx="833049" cy="7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975" y="2922350"/>
            <a:ext cx="4296150" cy="224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>
            <a:spLocks noGrp="1"/>
          </p:cNvSpPr>
          <p:nvPr>
            <p:ph type="title" hasCustomPrompt="1"/>
          </p:nvPr>
        </p:nvSpPr>
        <p:spPr>
          <a:xfrm>
            <a:off x="898432" y="1156075"/>
            <a:ext cx="7347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>
            <a:spLocks noGrp="1"/>
          </p:cNvSpPr>
          <p:nvPr>
            <p:ph type="subTitle" idx="1"/>
          </p:nvPr>
        </p:nvSpPr>
        <p:spPr>
          <a:xfrm>
            <a:off x="898568" y="2970625"/>
            <a:ext cx="7347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3">
            <a:alphaModFix/>
          </a:blip>
          <a:srcRect l="79334" r="7332" b="76283"/>
          <a:stretch/>
        </p:blipFill>
        <p:spPr>
          <a:xfrm>
            <a:off x="8128075" y="443675"/>
            <a:ext cx="833049" cy="7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975" y="2922350"/>
            <a:ext cx="4296150" cy="224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1"/>
          <p:cNvPicPr preferRelativeResize="0"/>
          <p:nvPr/>
        </p:nvPicPr>
        <p:blipFill rotWithShape="1">
          <a:blip r:embed="rId5">
            <a:alphaModFix/>
          </a:blip>
          <a:srcRect l="51111" t="18831" r="28815" b="54831"/>
          <a:stretch/>
        </p:blipFill>
        <p:spPr>
          <a:xfrm rot="4500004">
            <a:off x="571799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720000" y="2208975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8"/>
          </p:nvPr>
        </p:nvSpPr>
        <p:spPr>
          <a:xfrm>
            <a:off x="3419275" y="2208975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9"/>
          </p:nvPr>
        </p:nvSpPr>
        <p:spPr>
          <a:xfrm>
            <a:off x="6118550" y="2208975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3"/>
          </p:nvPr>
        </p:nvSpPr>
        <p:spPr>
          <a:xfrm>
            <a:off x="720000" y="3642450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4"/>
          </p:nvPr>
        </p:nvSpPr>
        <p:spPr>
          <a:xfrm>
            <a:off x="3419275" y="3642450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5"/>
          </p:nvPr>
        </p:nvSpPr>
        <p:spPr>
          <a:xfrm>
            <a:off x="6118550" y="3642450"/>
            <a:ext cx="23055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82" name="Google Shape;82;p13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4500004">
            <a:off x="571799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>
            <a:off x="7658476" y="3514300"/>
            <a:ext cx="1540849" cy="19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91371">
            <a:off x="-862400" y="3261216"/>
            <a:ext cx="3155003" cy="1651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7922024" y="205100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l="55999"/>
          <a:stretch/>
        </p:blipFill>
        <p:spPr>
          <a:xfrm>
            <a:off x="7658476" y="3514300"/>
            <a:ext cx="1540849" cy="19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 rotWithShape="1">
          <a:blip r:embed="rId4">
            <a:alphaModFix/>
          </a:blip>
          <a:srcRect l="79334" r="7332" b="76283"/>
          <a:stretch/>
        </p:blipFill>
        <p:spPr>
          <a:xfrm rot="9899995" flipH="1">
            <a:off x="-466249" y="2427386"/>
            <a:ext cx="833049" cy="77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>
            <a:spLocks noGrp="1"/>
          </p:cNvSpPr>
          <p:nvPr>
            <p:ph type="title" hasCustomPrompt="1"/>
          </p:nvPr>
        </p:nvSpPr>
        <p:spPr>
          <a:xfrm>
            <a:off x="798375" y="267217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798388" y="3583497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96118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3"/>
          </p:nvPr>
        </p:nvSpPr>
        <p:spPr>
          <a:xfrm>
            <a:off x="2825700" y="187250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4" hasCustomPrompt="1"/>
          </p:nvPr>
        </p:nvSpPr>
        <p:spPr>
          <a:xfrm>
            <a:off x="4853000" y="267217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5"/>
          </p:nvPr>
        </p:nvSpPr>
        <p:spPr>
          <a:xfrm>
            <a:off x="4572001" y="3583500"/>
            <a:ext cx="37737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82000" y="2922350"/>
            <a:ext cx="4296150" cy="224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-4500004" flipH="1">
            <a:off x="6947750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8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1"/>
          </p:nvPr>
        </p:nvSpPr>
        <p:spPr>
          <a:xfrm>
            <a:off x="2025668" y="1608602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2"/>
          </p:nvPr>
        </p:nvSpPr>
        <p:spPr>
          <a:xfrm>
            <a:off x="2025668" y="2752101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3"/>
          </p:nvPr>
        </p:nvSpPr>
        <p:spPr>
          <a:xfrm>
            <a:off x="2025668" y="3895600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4"/>
          </p:nvPr>
        </p:nvSpPr>
        <p:spPr>
          <a:xfrm>
            <a:off x="2018225" y="1211225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5"/>
          </p:nvPr>
        </p:nvSpPr>
        <p:spPr>
          <a:xfrm>
            <a:off x="2018225" y="2354729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6"/>
          </p:nvPr>
        </p:nvSpPr>
        <p:spPr>
          <a:xfrm>
            <a:off x="2018225" y="3498232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l="55999"/>
          <a:stretch/>
        </p:blipFill>
        <p:spPr>
          <a:xfrm rot="10800000" flipH="1">
            <a:off x="7979400" y="-196501"/>
            <a:ext cx="1308723" cy="167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82001" y="3607075"/>
            <a:ext cx="2987751" cy="156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937625" y="25798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2"/>
          </p:nvPr>
        </p:nvSpPr>
        <p:spPr>
          <a:xfrm>
            <a:off x="3484347" y="25798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6031075" y="25798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4"/>
          </p:nvPr>
        </p:nvSpPr>
        <p:spPr>
          <a:xfrm>
            <a:off x="937625" y="14252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5"/>
          </p:nvPr>
        </p:nvSpPr>
        <p:spPr>
          <a:xfrm>
            <a:off x="3484350" y="14252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6"/>
          </p:nvPr>
        </p:nvSpPr>
        <p:spPr>
          <a:xfrm>
            <a:off x="6031075" y="14252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91371">
            <a:off x="-862400" y="3261216"/>
            <a:ext cx="3155003" cy="1651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7922024" y="205100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1163725" y="12302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2"/>
          </p:nvPr>
        </p:nvSpPr>
        <p:spPr>
          <a:xfrm>
            <a:off x="1163726" y="1832375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3"/>
          </p:nvPr>
        </p:nvSpPr>
        <p:spPr>
          <a:xfrm>
            <a:off x="5013252" y="1832375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4"/>
          </p:nvPr>
        </p:nvSpPr>
        <p:spPr>
          <a:xfrm>
            <a:off x="1163726" y="3580700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5"/>
          </p:nvPr>
        </p:nvSpPr>
        <p:spPr>
          <a:xfrm>
            <a:off x="5013252" y="3580700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6"/>
          </p:nvPr>
        </p:nvSpPr>
        <p:spPr>
          <a:xfrm>
            <a:off x="1163725" y="297860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7"/>
          </p:nvPr>
        </p:nvSpPr>
        <p:spPr>
          <a:xfrm>
            <a:off x="5013250" y="12302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8"/>
          </p:nvPr>
        </p:nvSpPr>
        <p:spPr>
          <a:xfrm>
            <a:off x="5013250" y="297860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82001" y="3607075"/>
            <a:ext cx="2987751" cy="156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 rot="10800000" flipH="1">
            <a:off x="7979400" y="-196501"/>
            <a:ext cx="1308723" cy="167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1"/>
          </p:nvPr>
        </p:nvSpPr>
        <p:spPr>
          <a:xfrm>
            <a:off x="1176300" y="1710149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2"/>
          </p:nvPr>
        </p:nvSpPr>
        <p:spPr>
          <a:xfrm>
            <a:off x="3578100" y="1710149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3"/>
          </p:nvPr>
        </p:nvSpPr>
        <p:spPr>
          <a:xfrm>
            <a:off x="1176300" y="3440450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4"/>
          </p:nvPr>
        </p:nvSpPr>
        <p:spPr>
          <a:xfrm>
            <a:off x="3578100" y="3440450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5"/>
          </p:nvPr>
        </p:nvSpPr>
        <p:spPr>
          <a:xfrm>
            <a:off x="5979900" y="1710149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6"/>
          </p:nvPr>
        </p:nvSpPr>
        <p:spPr>
          <a:xfrm>
            <a:off x="5979900" y="3440450"/>
            <a:ext cx="1986000" cy="11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7"/>
          </p:nvPr>
        </p:nvSpPr>
        <p:spPr>
          <a:xfrm>
            <a:off x="11772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8"/>
          </p:nvPr>
        </p:nvSpPr>
        <p:spPr>
          <a:xfrm>
            <a:off x="35790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9"/>
          </p:nvPr>
        </p:nvSpPr>
        <p:spPr>
          <a:xfrm>
            <a:off x="59826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13"/>
          </p:nvPr>
        </p:nvSpPr>
        <p:spPr>
          <a:xfrm>
            <a:off x="1177200" y="30633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14"/>
          </p:nvPr>
        </p:nvSpPr>
        <p:spPr>
          <a:xfrm>
            <a:off x="3579900" y="30633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5"/>
          </p:nvPr>
        </p:nvSpPr>
        <p:spPr>
          <a:xfrm>
            <a:off x="5982600" y="30633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4500004">
            <a:off x="-850576" y="3541800"/>
            <a:ext cx="1835576" cy="135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>
            <a:off x="7787176" y="3603250"/>
            <a:ext cx="1540849" cy="19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937250" y="2523100"/>
            <a:ext cx="40419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937250" y="1349300"/>
            <a:ext cx="1117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714575" y="544350"/>
            <a:ext cx="2703000" cy="4054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1"/>
          </p:nvPr>
        </p:nvSpPr>
        <p:spPr>
          <a:xfrm>
            <a:off x="2815225" y="1783675"/>
            <a:ext cx="35136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2471250" y="3496925"/>
            <a:ext cx="4201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Slidesgo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and includes icons by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highlight>
                <a:srgbClr val="DFDEFC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4500004">
            <a:off x="-850576" y="3541800"/>
            <a:ext cx="1835576" cy="135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>
            <a:off x="7787176" y="3603250"/>
            <a:ext cx="1540849" cy="19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91371">
            <a:off x="-862400" y="3261216"/>
            <a:ext cx="3155003" cy="1651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7922024" y="205100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91371">
            <a:off x="-862400" y="3261216"/>
            <a:ext cx="3155003" cy="1651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7922024" y="205100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23249" y="25741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715375" y="25741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715375" y="1639946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23250" y="1639946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 l="55999"/>
          <a:stretch/>
        </p:blipFill>
        <p:spPr>
          <a:xfrm>
            <a:off x="7658476" y="3514300"/>
            <a:ext cx="1540849" cy="19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571799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7" name="Google Shape;37;p6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-6299996">
            <a:off x="-728500" y="4025282"/>
            <a:ext cx="1835576" cy="135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908627">
            <a:off x="6502574" y="512602"/>
            <a:ext cx="3852654" cy="2016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372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720000" y="1863900"/>
            <a:ext cx="40092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>
            <a:off x="5596300" y="535000"/>
            <a:ext cx="2832600" cy="406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44" name="Google Shape;44;p7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-6299996">
            <a:off x="-728500" y="4025282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48" name="Google Shape;48;p8"/>
          <p:cNvPicPr preferRelativeResize="0"/>
          <p:nvPr/>
        </p:nvPicPr>
        <p:blipFill rotWithShape="1">
          <a:blip r:embed="rId3">
            <a:alphaModFix/>
          </a:blip>
          <a:srcRect l="55999"/>
          <a:stretch/>
        </p:blipFill>
        <p:spPr>
          <a:xfrm>
            <a:off x="7658476" y="3514300"/>
            <a:ext cx="1540849" cy="19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8"/>
          <p:cNvPicPr preferRelativeResize="0"/>
          <p:nvPr/>
        </p:nvPicPr>
        <p:blipFill rotWithShape="1">
          <a:blip r:embed="rId4">
            <a:alphaModFix/>
          </a:blip>
          <a:srcRect l="51111" t="18831" r="28815" b="54831"/>
          <a:stretch/>
        </p:blipFill>
        <p:spPr>
          <a:xfrm rot="4500004">
            <a:off x="571799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3">
            <a:alphaModFix/>
          </a:blip>
          <a:srcRect l="79334" r="7332" b="76283"/>
          <a:stretch/>
        </p:blipFill>
        <p:spPr>
          <a:xfrm>
            <a:off x="8128075" y="443675"/>
            <a:ext cx="833049" cy="7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975" y="2922350"/>
            <a:ext cx="4296150" cy="224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jz6_wjBKR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>
            <a:spLocks noGrp="1"/>
          </p:cNvSpPr>
          <p:nvPr>
            <p:ph type="ctrTitle"/>
          </p:nvPr>
        </p:nvSpPr>
        <p:spPr>
          <a:xfrm>
            <a:off x="1446450" y="419175"/>
            <a:ext cx="6251100" cy="15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Cell Division Explorer </a:t>
            </a:r>
            <a:endParaRPr sz="5000" dirty="0"/>
          </a:p>
        </p:txBody>
      </p:sp>
      <p:sp>
        <p:nvSpPr>
          <p:cNvPr id="174" name="Google Shape;174;p24"/>
          <p:cNvSpPr txBox="1">
            <a:spLocks noGrp="1"/>
          </p:cNvSpPr>
          <p:nvPr>
            <p:ph type="subTitle" idx="1"/>
          </p:nvPr>
        </p:nvSpPr>
        <p:spPr>
          <a:xfrm>
            <a:off x="1379075" y="2018525"/>
            <a:ext cx="6251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Nhóm</a:t>
            </a:r>
            <a:r>
              <a:rPr lang="en" dirty="0"/>
              <a:t> 9</a:t>
            </a:r>
            <a:endParaRPr dirty="0"/>
          </a:p>
        </p:txBody>
      </p:sp>
      <p:cxnSp>
        <p:nvCxnSpPr>
          <p:cNvPr id="175" name="Google Shape;175;p24"/>
          <p:cNvCxnSpPr/>
          <p:nvPr/>
        </p:nvCxnSpPr>
        <p:spPr>
          <a:xfrm>
            <a:off x="1743700" y="1951875"/>
            <a:ext cx="5364600" cy="0"/>
          </a:xfrm>
          <a:prstGeom prst="straightConnector1">
            <a:avLst/>
          </a:prstGeom>
          <a:noFill/>
          <a:ln w="19050" cap="flat" cmpd="sng">
            <a:solidFill>
              <a:srgbClr val="151646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6" name="Google Shape;176;p24"/>
          <p:cNvPicPr preferRelativeResize="0"/>
          <p:nvPr/>
        </p:nvPicPr>
        <p:blipFill rotWithShape="1">
          <a:blip r:embed="rId3">
            <a:alphaModFix/>
          </a:blip>
          <a:srcRect l="51111" t="18831" r="28815" b="54831"/>
          <a:stretch/>
        </p:blipFill>
        <p:spPr>
          <a:xfrm rot="4500004">
            <a:off x="571799" y="4192325"/>
            <a:ext cx="1835576" cy="135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 rot="10800000">
            <a:off x="-82000" y="-199175"/>
            <a:ext cx="2107223" cy="269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>
            <a:spLocks noGrp="1"/>
          </p:cNvSpPr>
          <p:nvPr>
            <p:ph type="subTitle" idx="1"/>
          </p:nvPr>
        </p:nvSpPr>
        <p:spPr>
          <a:xfrm>
            <a:off x="274175" y="2494700"/>
            <a:ext cx="2107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Nguyễn Văn Dũng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20215013</a:t>
            </a:r>
            <a:endParaRPr dirty="0"/>
          </a:p>
        </p:txBody>
      </p:sp>
      <p:sp>
        <p:nvSpPr>
          <p:cNvPr id="179" name="Google Shape;179;p24"/>
          <p:cNvSpPr txBox="1">
            <a:spLocks noGrp="1"/>
          </p:cNvSpPr>
          <p:nvPr>
            <p:ph type="subTitle" idx="1"/>
          </p:nvPr>
        </p:nvSpPr>
        <p:spPr>
          <a:xfrm>
            <a:off x="2436938" y="2494700"/>
            <a:ext cx="2107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Đinh Huy Dương 20215020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Thiết</a:t>
            </a:r>
            <a:r>
              <a:rPr lang="en" dirty="0"/>
              <a:t> </a:t>
            </a:r>
            <a:r>
              <a:rPr lang="en" dirty="0" err="1"/>
              <a:t>kế</a:t>
            </a:r>
            <a:r>
              <a:rPr lang="en" dirty="0"/>
              <a:t> View, Controller, </a:t>
            </a:r>
            <a:r>
              <a:rPr lang="en" dirty="0" err="1"/>
              <a:t>và</a:t>
            </a:r>
            <a:r>
              <a:rPr lang="en" dirty="0"/>
              <a:t> Video Demo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1"/>
          </p:nvPr>
        </p:nvSpPr>
        <p:spPr>
          <a:xfrm>
            <a:off x="4599713" y="2494700"/>
            <a:ext cx="2107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Hoàng Đức Dương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20215021</a:t>
            </a:r>
            <a:endParaRPr dirty="0"/>
          </a:p>
        </p:txBody>
      </p:sp>
      <p:sp>
        <p:nvSpPr>
          <p:cNvPr id="181" name="Google Shape;181;p24"/>
          <p:cNvSpPr txBox="1">
            <a:spLocks noGrp="1"/>
          </p:cNvSpPr>
          <p:nvPr>
            <p:ph type="subTitle" idx="1"/>
          </p:nvPr>
        </p:nvSpPr>
        <p:spPr>
          <a:xfrm>
            <a:off x="6743950" y="2494700"/>
            <a:ext cx="21072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Vũ Đức Dũng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20194527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6781800" y="3256061"/>
            <a:ext cx="23622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Class </a:t>
            </a:r>
            <a:r>
              <a:rPr lang="en-US" dirty="0" err="1"/>
              <a:t>diagram,viết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slide</a:t>
            </a:r>
          </a:p>
        </p:txBody>
      </p:sp>
      <p:sp>
        <p:nvSpPr>
          <p:cNvPr id="3" name="Rectangle 2"/>
          <p:cNvSpPr/>
          <p:nvPr/>
        </p:nvSpPr>
        <p:spPr>
          <a:xfrm>
            <a:off x="379876" y="3363783"/>
            <a:ext cx="1905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/>
              <a:t>Lên</a:t>
            </a:r>
            <a:r>
              <a:rPr lang="en-US" dirty="0"/>
              <a:t> ý </a:t>
            </a:r>
            <a:r>
              <a:rPr lang="en-US" dirty="0" err="1"/>
              <a:t>tưởng,thiết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Controller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3735" y="3363783"/>
            <a:ext cx="22080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ảnh,video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Media Player 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ctrTitle" idx="4294967295"/>
          </p:nvPr>
        </p:nvSpPr>
        <p:spPr>
          <a:xfrm>
            <a:off x="2643188" y="1758950"/>
            <a:ext cx="4284662" cy="996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Thanks!</a:t>
            </a:r>
            <a:endParaRPr sz="7000"/>
          </a:p>
        </p:txBody>
      </p:sp>
      <p:cxnSp>
        <p:nvCxnSpPr>
          <p:cNvPr id="245" name="Google Shape;245;p33"/>
          <p:cNvCxnSpPr/>
          <p:nvPr/>
        </p:nvCxnSpPr>
        <p:spPr>
          <a:xfrm>
            <a:off x="2486100" y="2979875"/>
            <a:ext cx="354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372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720000" y="1482050"/>
            <a:ext cx="40092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>
                <a:solidFill>
                  <a:schemeClr val="dk1"/>
                </a:solidFill>
              </a:rPr>
              <a:t>Ứng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dụng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sử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dụng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với</a:t>
            </a:r>
            <a:r>
              <a:rPr lang="en" sz="2000" dirty="0">
                <a:solidFill>
                  <a:schemeClr val="dk1"/>
                </a:solidFill>
              </a:rPr>
              <a:t> 2 </a:t>
            </a:r>
            <a:r>
              <a:rPr lang="en" sz="2000" dirty="0" err="1">
                <a:solidFill>
                  <a:schemeClr val="dk1"/>
                </a:solidFill>
              </a:rPr>
              <a:t>mục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đích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chính</a:t>
            </a:r>
            <a:endParaRPr sz="2000" dirty="0" err="1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Quan </a:t>
            </a:r>
            <a:r>
              <a:rPr lang="en" sz="2000" dirty="0" err="1">
                <a:solidFill>
                  <a:schemeClr val="dk1"/>
                </a:solidFill>
              </a:rPr>
              <a:t>sát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quá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trình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phân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bào</a:t>
            </a:r>
            <a:endParaRPr sz="2000" dirty="0" err="1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Quan </a:t>
            </a:r>
            <a:r>
              <a:rPr lang="en" sz="2000" dirty="0" err="1">
                <a:solidFill>
                  <a:schemeClr val="dk1"/>
                </a:solidFill>
              </a:rPr>
              <a:t>sát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các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thành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phần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của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tế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bào</a:t>
            </a:r>
            <a:endParaRPr sz="2000" dirty="0" err="1">
              <a:solidFill>
                <a:schemeClr val="dk1"/>
              </a:solidFill>
            </a:endParaRPr>
          </a:p>
        </p:txBody>
      </p:sp>
      <p:pic>
        <p:nvPicPr>
          <p:cNvPr id="188" name="Google Shape;188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125" b="2134"/>
          <a:stretch/>
        </p:blipFill>
        <p:spPr>
          <a:xfrm>
            <a:off x="5596300" y="535000"/>
            <a:ext cx="2832600" cy="4068900"/>
          </a:xfrm>
          <a:prstGeom prst="roundRect">
            <a:avLst>
              <a:gd name="adj" fmla="val 16667"/>
            </a:avLst>
          </a:prstGeom>
        </p:spPr>
      </p:pic>
      <p:pic>
        <p:nvPicPr>
          <p:cNvPr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908627">
            <a:off x="6502574" y="512602"/>
            <a:ext cx="3852654" cy="2016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 rotWithShape="1">
          <a:blip r:embed="rId5">
            <a:alphaModFix/>
          </a:blip>
          <a:srcRect l="79334" r="7332" b="76283"/>
          <a:stretch/>
        </p:blipFill>
        <p:spPr>
          <a:xfrm>
            <a:off x="5127300" y="2643700"/>
            <a:ext cx="833049" cy="7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720000" y="265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9775" y="1012900"/>
            <a:ext cx="504444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>
            <a:spLocks noGrp="1"/>
          </p:cNvSpPr>
          <p:nvPr>
            <p:ph type="title"/>
          </p:nvPr>
        </p:nvSpPr>
        <p:spPr>
          <a:xfrm>
            <a:off x="720000" y="265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Class diagram</a:t>
            </a: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800" y="900575"/>
            <a:ext cx="5191768" cy="400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>
            <a:spLocks noGrp="1"/>
          </p:cNvSpPr>
          <p:nvPr>
            <p:ph type="title"/>
          </p:nvPr>
        </p:nvSpPr>
        <p:spPr>
          <a:xfrm>
            <a:off x="720000" y="265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 Package Class diagram</a:t>
            </a:r>
            <a:endParaRPr/>
          </a:p>
        </p:txBody>
      </p:sp>
      <p:pic>
        <p:nvPicPr>
          <p:cNvPr id="208" name="Google Shape;2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90425"/>
            <a:ext cx="8839204" cy="3418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50" y="0"/>
            <a:ext cx="91999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473425" y="108100"/>
            <a:ext cx="44586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OOP Technique Applied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xfrm>
            <a:off x="371875" y="954725"/>
            <a:ext cx="46617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Abstraction</a:t>
            </a:r>
            <a:endParaRPr sz="25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Mô </a:t>
            </a:r>
            <a:r>
              <a:rPr lang="en" sz="1800" dirty="0" err="1">
                <a:solidFill>
                  <a:schemeClr val="dk1"/>
                </a:solidFill>
              </a:rPr>
              <a:t>hình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hóa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tế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bào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để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có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thể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trình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chiếu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: </a:t>
            </a:r>
            <a:r>
              <a:rPr lang="en" sz="1800" dirty="0" err="1">
                <a:solidFill>
                  <a:schemeClr val="dk1"/>
                </a:solidFill>
              </a:rPr>
              <a:t>mang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thông</a:t>
            </a:r>
            <a:r>
              <a:rPr lang="en" sz="1800" dirty="0">
                <a:solidFill>
                  <a:schemeClr val="dk1"/>
                </a:solidFill>
              </a:rPr>
              <a:t> tin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đường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dẫn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cho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hình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ảnh</a:t>
            </a:r>
            <a:r>
              <a:rPr lang="en" sz="1800" dirty="0">
                <a:solidFill>
                  <a:schemeClr val="dk1"/>
                </a:solidFill>
              </a:rPr>
              <a:t>, video </a:t>
            </a:r>
            <a:r>
              <a:rPr lang="en" sz="1800" dirty="0" err="1">
                <a:solidFill>
                  <a:schemeClr val="dk1"/>
                </a:solidFill>
              </a:rPr>
              <a:t>và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mốc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thời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gian</a:t>
            </a:r>
            <a:r>
              <a:rPr lang="en" sz="1800" dirty="0">
                <a:solidFill>
                  <a:schemeClr val="dk1"/>
                </a:solidFill>
              </a:rPr>
              <a:t>  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Encapsulation</a:t>
            </a:r>
            <a:endParaRPr sz="25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lang="en" sz="1800" dirty="0" err="1">
                <a:solidFill>
                  <a:schemeClr val="dk1"/>
                </a:solidFill>
              </a:rPr>
              <a:t>Sử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dụng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thuộc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tính</a:t>
            </a:r>
            <a:r>
              <a:rPr lang="en" sz="1800" dirty="0">
                <a:solidFill>
                  <a:schemeClr val="dk1"/>
                </a:solidFill>
              </a:rPr>
              <a:t> private, </a:t>
            </a:r>
            <a:r>
              <a:rPr lang="en" sz="1800" dirty="0" err="1">
                <a:solidFill>
                  <a:schemeClr val="dk1"/>
                </a:solidFill>
              </a:rPr>
              <a:t>chỉ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truy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cập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bằng</a:t>
            </a:r>
            <a:r>
              <a:rPr lang="en" sz="1800" dirty="0">
                <a:solidFill>
                  <a:schemeClr val="dk1"/>
                </a:solidFill>
              </a:rPr>
              <a:t> Accessor. </a:t>
            </a:r>
            <a:r>
              <a:rPr lang="en" sz="1800" dirty="0" err="1">
                <a:solidFill>
                  <a:schemeClr val="dk1"/>
                </a:solidFill>
              </a:rPr>
              <a:t>Thuộc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tính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asexualDivision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và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sexualDivision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để</a:t>
            </a:r>
            <a:r>
              <a:rPr lang="en" sz="1800" dirty="0">
                <a:solidFill>
                  <a:schemeClr val="dk1"/>
                </a:solidFill>
              </a:rPr>
              <a:t> ở protected </a:t>
            </a:r>
            <a:r>
              <a:rPr lang="en" sz="1800" dirty="0" err="1">
                <a:solidFill>
                  <a:schemeClr val="dk1"/>
                </a:solidFill>
              </a:rPr>
              <a:t>để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chỉ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có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con 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sử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dụng</a:t>
            </a:r>
            <a:endParaRPr sz="1800" dirty="0" err="1">
              <a:solidFill>
                <a:schemeClr val="dk1"/>
              </a:solidFill>
            </a:endParaRPr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08627">
            <a:off x="6502574" y="512602"/>
            <a:ext cx="3852654" cy="2016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0"/>
          <p:cNvPicPr preferRelativeResize="0"/>
          <p:nvPr/>
        </p:nvPicPr>
        <p:blipFill rotWithShape="1">
          <a:blip r:embed="rId4">
            <a:alphaModFix/>
          </a:blip>
          <a:srcRect l="79334" r="7332" b="76283"/>
          <a:stretch/>
        </p:blipFill>
        <p:spPr>
          <a:xfrm>
            <a:off x="8058425" y="4525825"/>
            <a:ext cx="833049" cy="77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>
            <a:spLocks noGrp="1"/>
          </p:cNvSpPr>
          <p:nvPr>
            <p:ph type="body" idx="1"/>
          </p:nvPr>
        </p:nvSpPr>
        <p:spPr>
          <a:xfrm>
            <a:off x="5213275" y="1909375"/>
            <a:ext cx="37794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Inheritance</a:t>
            </a:r>
            <a:endParaRPr sz="25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	</a:t>
            </a: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con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Cell </a:t>
            </a:r>
            <a:r>
              <a:rPr lang="en" sz="1800" dirty="0" err="1">
                <a:solidFill>
                  <a:schemeClr val="dk1"/>
                </a:solidFill>
              </a:rPr>
              <a:t>là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Pryokaryotic</a:t>
            </a:r>
            <a:r>
              <a:rPr lang="en" sz="1800" dirty="0">
                <a:solidFill>
                  <a:schemeClr val="dk1"/>
                </a:solidFill>
              </a:rPr>
              <a:t>, Eukaryotic </a:t>
            </a:r>
            <a:r>
              <a:rPr lang="en" sz="1800" dirty="0" err="1">
                <a:solidFill>
                  <a:schemeClr val="dk1"/>
                </a:solidFill>
              </a:rPr>
              <a:t>sẽ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tái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sử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dụng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thuộc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tính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và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phương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thức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cha </a:t>
            </a:r>
            <a:endParaRPr sz="18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>
            <a:spLocks noGrp="1"/>
          </p:cNvSpPr>
          <p:nvPr>
            <p:ph type="title"/>
          </p:nvPr>
        </p:nvSpPr>
        <p:spPr>
          <a:xfrm>
            <a:off x="473425" y="108100"/>
            <a:ext cx="44586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Technique Applied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body" idx="1"/>
          </p:nvPr>
        </p:nvSpPr>
        <p:spPr>
          <a:xfrm>
            <a:off x="371875" y="954725"/>
            <a:ext cx="4661700" cy="29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Aggregation</a:t>
            </a:r>
            <a:endParaRPr sz="25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Component </a:t>
            </a:r>
            <a:r>
              <a:rPr lang="en" sz="1800" dirty="0" err="1">
                <a:solidFill>
                  <a:schemeClr val="dk1"/>
                </a:solidFill>
              </a:rPr>
              <a:t>sẽ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là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một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bộ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phận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Cell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Polymorphism</a:t>
            </a:r>
            <a:endParaRPr sz="25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	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thể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hiện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trong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phương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thức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Interface </a:t>
            </a:r>
            <a:r>
              <a:rPr lang="en" sz="1800" dirty="0" err="1">
                <a:solidFill>
                  <a:schemeClr val="dk1"/>
                </a:solidFill>
              </a:rPr>
              <a:t>được</a:t>
            </a:r>
            <a:r>
              <a:rPr lang="en" sz="1800" dirty="0">
                <a:solidFill>
                  <a:schemeClr val="dk1"/>
                </a:solidFill>
              </a:rPr>
              <a:t> Override </a:t>
            </a:r>
            <a:r>
              <a:rPr lang="en" sz="1800" dirty="0" err="1">
                <a:solidFill>
                  <a:schemeClr val="dk1"/>
                </a:solidFill>
              </a:rPr>
              <a:t>lại</a:t>
            </a:r>
            <a:r>
              <a:rPr lang="en" sz="1800" dirty="0">
                <a:solidFill>
                  <a:schemeClr val="dk1"/>
                </a:solidFill>
              </a:rPr>
              <a:t>, </a:t>
            </a:r>
            <a:r>
              <a:rPr lang="en" sz="1800" dirty="0" err="1">
                <a:solidFill>
                  <a:schemeClr val="dk1"/>
                </a:solidFill>
              </a:rPr>
              <a:t>hoặc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các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lớp</a:t>
            </a:r>
            <a:r>
              <a:rPr lang="en" sz="1800" dirty="0">
                <a:solidFill>
                  <a:schemeClr val="dk1"/>
                </a:solidFill>
              </a:rPr>
              <a:t> con </a:t>
            </a:r>
            <a:r>
              <a:rPr lang="en" sz="1800" dirty="0" err="1">
                <a:solidFill>
                  <a:schemeClr val="dk1"/>
                </a:solidFill>
              </a:rPr>
              <a:t>của</a:t>
            </a:r>
            <a:r>
              <a:rPr lang="en" sz="1800" dirty="0">
                <a:solidFill>
                  <a:schemeClr val="dk1"/>
                </a:solidFill>
              </a:rPr>
              <a:t> Cell </a:t>
            </a:r>
            <a:r>
              <a:rPr lang="en" sz="1800" dirty="0" err="1">
                <a:solidFill>
                  <a:schemeClr val="dk1"/>
                </a:solidFill>
              </a:rPr>
              <a:t>có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thuộc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tính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asexualDivision</a:t>
            </a:r>
            <a:r>
              <a:rPr lang="en" sz="1800" dirty="0">
                <a:solidFill>
                  <a:schemeClr val="dk1"/>
                </a:solidFill>
              </a:rPr>
              <a:t>, </a:t>
            </a:r>
            <a:r>
              <a:rPr lang="en" sz="1800" dirty="0" err="1">
                <a:solidFill>
                  <a:schemeClr val="dk1"/>
                </a:solidFill>
              </a:rPr>
              <a:t>sexualDivision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khác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r>
              <a:rPr lang="en" sz="1800" dirty="0" err="1">
                <a:solidFill>
                  <a:schemeClr val="dk1"/>
                </a:solidFill>
              </a:rPr>
              <a:t>nhau</a:t>
            </a:r>
            <a:endParaRPr sz="1800" dirty="0" err="1">
              <a:solidFill>
                <a:schemeClr val="dk1"/>
              </a:solidFill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08627">
            <a:off x="6502574" y="512602"/>
            <a:ext cx="3852654" cy="2016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 rotWithShape="1">
          <a:blip r:embed="rId4">
            <a:alphaModFix/>
          </a:blip>
          <a:srcRect l="79334" r="7332" b="76283"/>
          <a:stretch/>
        </p:blipFill>
        <p:spPr>
          <a:xfrm>
            <a:off x="8058425" y="4525825"/>
            <a:ext cx="833049" cy="77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1"/>
          <p:cNvSpPr txBox="1">
            <a:spLocks noGrp="1"/>
          </p:cNvSpPr>
          <p:nvPr>
            <p:ph type="body" idx="1"/>
          </p:nvPr>
        </p:nvSpPr>
        <p:spPr>
          <a:xfrm>
            <a:off x="5224525" y="1392775"/>
            <a:ext cx="37794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Association</a:t>
            </a:r>
            <a:endParaRPr sz="25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lang="en" sz="1800">
                <a:solidFill>
                  <a:schemeClr val="dk1"/>
                </a:solidFill>
              </a:rPr>
              <a:t>Biểu diễn trong mối quan hệ giữa Cell và các Interface Division, là thể hiện một mối liên kết giữa các đối tượng của các lớp: Trong lớp Prokaryotic sẽ chứa thuộc tính asexualDivision là một đối tượng lớp Amitosis</a:t>
            </a:r>
            <a:endParaRPr sz="25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>
            <a:spLocks noGrp="1"/>
          </p:cNvSpPr>
          <p:nvPr>
            <p:ph type="subTitle" idx="1"/>
          </p:nvPr>
        </p:nvSpPr>
        <p:spPr>
          <a:xfrm>
            <a:off x="898568" y="2970625"/>
            <a:ext cx="7347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https://www.youtube.com/watch?v=Gjz6_wjBKRc</a:t>
            </a:r>
            <a:endParaRPr dirty="0"/>
          </a:p>
        </p:txBody>
      </p:sp>
      <p:sp>
        <p:nvSpPr>
          <p:cNvPr id="237" name="Google Shape;237;p32"/>
          <p:cNvSpPr txBox="1">
            <a:spLocks noGrp="1"/>
          </p:cNvSpPr>
          <p:nvPr>
            <p:ph type="title"/>
          </p:nvPr>
        </p:nvSpPr>
        <p:spPr>
          <a:xfrm>
            <a:off x="898432" y="1156075"/>
            <a:ext cx="7347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cxnSp>
        <p:nvCxnSpPr>
          <p:cNvPr id="238" name="Google Shape;238;p32"/>
          <p:cNvCxnSpPr/>
          <p:nvPr/>
        </p:nvCxnSpPr>
        <p:spPr>
          <a:xfrm>
            <a:off x="2182425" y="2745475"/>
            <a:ext cx="477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9" name="Google Shape;239;p32"/>
          <p:cNvPicPr preferRelativeResize="0"/>
          <p:nvPr/>
        </p:nvPicPr>
        <p:blipFill rotWithShape="1">
          <a:blip r:embed="rId4">
            <a:alphaModFix/>
          </a:blip>
          <a:srcRect l="55999"/>
          <a:stretch/>
        </p:blipFill>
        <p:spPr>
          <a:xfrm rot="10800000">
            <a:off x="-82000" y="-277775"/>
            <a:ext cx="2107223" cy="269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phrotic Syndrome Treatments Breakthrough by Slidesgo">
  <a:themeElements>
    <a:clrScheme name="Simple Light">
      <a:dk1>
        <a:srgbClr val="151646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290</Words>
  <Application>Microsoft Office PowerPoint</Application>
  <PresentationFormat>On-screen Show (16:9)</PresentationFormat>
  <Paragraphs>38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Righteous</vt:lpstr>
      <vt:lpstr>Raleway Medium</vt:lpstr>
      <vt:lpstr>Arial</vt:lpstr>
      <vt:lpstr>Raleway</vt:lpstr>
      <vt:lpstr>Nephrotic Syndrome Treatments Breakthrough by Slidesgo</vt:lpstr>
      <vt:lpstr>Cell Division Explorer </vt:lpstr>
      <vt:lpstr>Problem Statement</vt:lpstr>
      <vt:lpstr>Use case diagram</vt:lpstr>
      <vt:lpstr>General Class diagram</vt:lpstr>
      <vt:lpstr>Detail Package Class diagram</vt:lpstr>
      <vt:lpstr>PowerPoint Presentation</vt:lpstr>
      <vt:lpstr>OOP Technique Applied </vt:lpstr>
      <vt:lpstr>OOP Technique Applied </vt:lpstr>
      <vt:lpstr>Demonstration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 Division Explorer </dc:title>
  <cp:lastModifiedBy>Phuong Phuong</cp:lastModifiedBy>
  <cp:revision>11</cp:revision>
  <dcterms:modified xsi:type="dcterms:W3CDTF">2024-01-06T14:18:40Z</dcterms:modified>
</cp:coreProperties>
</file>